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3C3C"/>
    <a:srgbClr val="4E4E4E"/>
    <a:srgbClr val="8B1C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690"/>
  </p:normalViewPr>
  <p:slideViewPr>
    <p:cSldViewPr snapToGrid="0" snapToObjects="1">
      <p:cViewPr varScale="1">
        <p:scale>
          <a:sx n="76" d="100"/>
          <a:sy n="76" d="100"/>
        </p:scale>
        <p:origin x="216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893FAF-E2E4-FD4D-A089-1CCA2CAFE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F1378B1-B0BC-BB42-8101-29DADCFC24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776" y="4412489"/>
            <a:ext cx="9448800" cy="685800"/>
          </a:xfrm>
        </p:spPr>
        <p:txBody>
          <a:bodyPr/>
          <a:lstStyle/>
          <a:p>
            <a:r>
              <a:rPr lang="en-US" dirty="0"/>
              <a:t>Robin Wragg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0E3917-5AF5-DA4B-B9E2-0D71791A0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939011" y="0"/>
            <a:ext cx="88156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CEAB50-86B7-9D4B-A200-FCAFA90516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776" y="1430527"/>
            <a:ext cx="10442448" cy="2454658"/>
          </a:xfrm>
        </p:spPr>
        <p:txBody>
          <a:bodyPr>
            <a:noAutofit/>
          </a:bodyPr>
          <a:lstStyle/>
          <a:p>
            <a:r>
              <a:rPr lang="en-US" sz="5400" cap="none" dirty="0">
                <a:effectLst>
                  <a:glow rad="254000">
                    <a:schemeClr val="bg1">
                      <a:alpha val="25000"/>
                    </a:schemeClr>
                  </a:glow>
                </a:effectLst>
              </a:rPr>
              <a:t>An Exploration of </a:t>
            </a:r>
            <a:r>
              <a:rPr lang="en-US" sz="5400" cap="none" dirty="0" err="1">
                <a:effectLst>
                  <a:glow rad="254000">
                    <a:schemeClr val="bg1">
                      <a:alpha val="25000"/>
                    </a:schemeClr>
                  </a:glow>
                </a:effectLst>
              </a:rPr>
              <a:t>Optimisation</a:t>
            </a:r>
            <a:r>
              <a:rPr lang="en-US" sz="5400" cap="none" dirty="0">
                <a:effectLst>
                  <a:glow rad="254000">
                    <a:schemeClr val="bg1">
                      <a:alpha val="25000"/>
                    </a:schemeClr>
                  </a:glow>
                </a:effectLst>
              </a:rPr>
              <a:t> Techniques for Particle Systems</a:t>
            </a:r>
            <a:br>
              <a:rPr lang="en-US" sz="5400" cap="none" dirty="0">
                <a:effectLst>
                  <a:glow rad="254000">
                    <a:schemeClr val="bg1">
                      <a:alpha val="25000"/>
                    </a:schemeClr>
                  </a:glow>
                </a:effectLst>
              </a:rPr>
            </a:br>
            <a:r>
              <a:rPr lang="en-US" sz="5400" cap="none" dirty="0">
                <a:effectLst>
                  <a:glow rad="254000">
                    <a:schemeClr val="bg1">
                      <a:alpha val="25000"/>
                    </a:schemeClr>
                  </a:glow>
                </a:effectLst>
              </a:rPr>
              <a:t>in Vulkan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11F1A9-E978-4E48-B6DC-DAB28A7E76A9}"/>
              </a:ext>
            </a:extLst>
          </p:cNvPr>
          <p:cNvSpPr txBox="1"/>
          <p:nvPr/>
        </p:nvSpPr>
        <p:spPr>
          <a:xfrm>
            <a:off x="7535785" y="6345690"/>
            <a:ext cx="278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Image: </a:t>
            </a:r>
            <a:r>
              <a:rPr lang="en-US" dirty="0"/>
              <a:t>Yoshida, 2012</a:t>
            </a:r>
          </a:p>
        </p:txBody>
      </p:sp>
    </p:spTree>
    <p:extLst>
      <p:ext uri="{BB962C8B-B14F-4D97-AF65-F5344CB8AC3E}">
        <p14:creationId xmlns:p14="http://schemas.microsoft.com/office/powerpoint/2010/main" val="830005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AF755C9-7597-6643-BBE7-8F7930B434FB}"/>
              </a:ext>
            </a:extLst>
          </p:cNvPr>
          <p:cNvSpPr txBox="1">
            <a:spLocks/>
          </p:cNvSpPr>
          <p:nvPr/>
        </p:nvSpPr>
        <p:spPr>
          <a:xfrm>
            <a:off x="2121408" y="260095"/>
            <a:ext cx="9384792" cy="24546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cap="none" dirty="0">
                <a:solidFill>
                  <a:schemeClr val="bg2"/>
                </a:solidFill>
              </a:rPr>
              <a:t>An Exploration of </a:t>
            </a:r>
            <a:r>
              <a:rPr lang="en-US" sz="5400" cap="none" dirty="0" err="1">
                <a:solidFill>
                  <a:schemeClr val="bg2"/>
                </a:solidFill>
              </a:rPr>
              <a:t>Optimisation</a:t>
            </a:r>
            <a:r>
              <a:rPr lang="en-US" sz="5400" cap="none" dirty="0">
                <a:solidFill>
                  <a:schemeClr val="bg2"/>
                </a:solidFill>
              </a:rPr>
              <a:t> Techniques for Particle Systems in </a:t>
            </a:r>
            <a:r>
              <a:rPr lang="en-US" sz="5400" cap="none" dirty="0"/>
              <a:t>Vulkan</a:t>
            </a:r>
          </a:p>
        </p:txBody>
      </p:sp>
    </p:spTree>
    <p:extLst>
      <p:ext uri="{BB962C8B-B14F-4D97-AF65-F5344CB8AC3E}">
        <p14:creationId xmlns:p14="http://schemas.microsoft.com/office/powerpoint/2010/main" val="4109156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FCD2041A-BD40-D04F-B7FD-C21FC6390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1942" y="5351918"/>
            <a:ext cx="1114258" cy="12033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5CE1CB-F019-264B-8321-3AFBC2B17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5012" y="4170385"/>
            <a:ext cx="1841455" cy="125098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A15352F-9A57-DC4A-B83A-305F5182C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9398" y="2918305"/>
            <a:ext cx="1840222" cy="120857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AF755C9-7597-6643-BBE7-8F7930B434FB}"/>
              </a:ext>
            </a:extLst>
          </p:cNvPr>
          <p:cNvSpPr txBox="1">
            <a:spLocks/>
          </p:cNvSpPr>
          <p:nvPr/>
        </p:nvSpPr>
        <p:spPr>
          <a:xfrm>
            <a:off x="2121408" y="260095"/>
            <a:ext cx="9384792" cy="24546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cap="none" dirty="0">
                <a:solidFill>
                  <a:schemeClr val="bg2"/>
                </a:solidFill>
              </a:rPr>
              <a:t>An Exploration of </a:t>
            </a:r>
            <a:r>
              <a:rPr lang="en-US" sz="5400" cap="none" dirty="0" err="1">
                <a:solidFill>
                  <a:schemeClr val="bg2"/>
                </a:solidFill>
              </a:rPr>
              <a:t>Optimisation</a:t>
            </a:r>
            <a:r>
              <a:rPr lang="en-US" sz="5400" cap="none" dirty="0">
                <a:solidFill>
                  <a:schemeClr val="bg2"/>
                </a:solidFill>
              </a:rPr>
              <a:t> Techniques for Particle Systems in </a:t>
            </a:r>
            <a:r>
              <a:rPr lang="en-US" sz="5400" cap="none" dirty="0"/>
              <a:t>Vulkan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8EEEEC-CCB8-0741-98EC-D170C82629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528" y="3422904"/>
            <a:ext cx="2360889" cy="2360889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D89D06E-39F3-8045-A706-D2099595DF15}"/>
              </a:ext>
            </a:extLst>
          </p:cNvPr>
          <p:cNvCxnSpPr>
            <a:cxnSpLocks/>
          </p:cNvCxnSpPr>
          <p:nvPr/>
        </p:nvCxnSpPr>
        <p:spPr>
          <a:xfrm flipV="1">
            <a:off x="2541417" y="3636917"/>
            <a:ext cx="7487981" cy="383397"/>
          </a:xfrm>
          <a:prstGeom prst="straightConnector1">
            <a:avLst/>
          </a:prstGeom>
          <a:ln w="190500">
            <a:solidFill>
              <a:srgbClr val="3C3C3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DDC97FB-B4F3-6748-AD50-82B57B66D840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>
          <a:xfrm>
            <a:off x="2541417" y="4603349"/>
            <a:ext cx="7513595" cy="192531"/>
          </a:xfrm>
          <a:prstGeom prst="straightConnector1">
            <a:avLst/>
          </a:prstGeom>
          <a:ln w="190500">
            <a:solidFill>
              <a:srgbClr val="3C3C3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5B01A6A-94E5-244C-A62C-77260F94C59F}"/>
              </a:ext>
            </a:extLst>
          </p:cNvPr>
          <p:cNvCxnSpPr>
            <a:cxnSpLocks/>
          </p:cNvCxnSpPr>
          <p:nvPr/>
        </p:nvCxnSpPr>
        <p:spPr>
          <a:xfrm>
            <a:off x="2541417" y="5228844"/>
            <a:ext cx="7850525" cy="747329"/>
          </a:xfrm>
          <a:prstGeom prst="straightConnector1">
            <a:avLst/>
          </a:prstGeom>
          <a:ln w="190500">
            <a:solidFill>
              <a:srgbClr val="3C3C3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E15225B-952D-AF41-B2AE-F94AB2869157}"/>
              </a:ext>
            </a:extLst>
          </p:cNvPr>
          <p:cNvSpPr txBox="1"/>
          <p:nvPr/>
        </p:nvSpPr>
        <p:spPr>
          <a:xfrm>
            <a:off x="5046133" y="3010086"/>
            <a:ext cx="2099733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b="1" dirty="0">
                <a:latin typeface="Avenir Next Heavy" panose="020B0503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65247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FCD2041A-BD40-D04F-B7FD-C21FC6390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1942" y="5351918"/>
            <a:ext cx="1114258" cy="12033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5CE1CB-F019-264B-8321-3AFBC2B17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5012" y="4170385"/>
            <a:ext cx="1841455" cy="125098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A15352F-9A57-DC4A-B83A-305F5182C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9398" y="2918305"/>
            <a:ext cx="1840222" cy="120857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AF755C9-7597-6643-BBE7-8F7930B434FB}"/>
              </a:ext>
            </a:extLst>
          </p:cNvPr>
          <p:cNvSpPr txBox="1">
            <a:spLocks/>
          </p:cNvSpPr>
          <p:nvPr/>
        </p:nvSpPr>
        <p:spPr>
          <a:xfrm>
            <a:off x="2121408" y="260095"/>
            <a:ext cx="9384792" cy="24546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cap="none" dirty="0">
                <a:solidFill>
                  <a:schemeClr val="bg2"/>
                </a:solidFill>
              </a:rPr>
              <a:t>An Exploration of </a:t>
            </a:r>
            <a:r>
              <a:rPr lang="en-US" sz="5400" cap="none" dirty="0" err="1">
                <a:solidFill>
                  <a:schemeClr val="bg2"/>
                </a:solidFill>
              </a:rPr>
              <a:t>Optimisation</a:t>
            </a:r>
            <a:r>
              <a:rPr lang="en-US" sz="5400" cap="none" dirty="0">
                <a:solidFill>
                  <a:schemeClr val="bg2"/>
                </a:solidFill>
              </a:rPr>
              <a:t> Techniques for Particle Systems in </a:t>
            </a:r>
            <a:r>
              <a:rPr lang="en-US" sz="5400" cap="none" dirty="0"/>
              <a:t>Vulkan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8EEEEC-CCB8-0741-98EC-D170C82629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528" y="3422904"/>
            <a:ext cx="2360889" cy="2360889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D89D06E-39F3-8045-A706-D2099595DF15}"/>
              </a:ext>
            </a:extLst>
          </p:cNvPr>
          <p:cNvCxnSpPr>
            <a:cxnSpLocks/>
          </p:cNvCxnSpPr>
          <p:nvPr/>
        </p:nvCxnSpPr>
        <p:spPr>
          <a:xfrm flipV="1">
            <a:off x="2541417" y="3636917"/>
            <a:ext cx="7487981" cy="383397"/>
          </a:xfrm>
          <a:prstGeom prst="straightConnector1">
            <a:avLst/>
          </a:prstGeom>
          <a:ln w="190500">
            <a:solidFill>
              <a:srgbClr val="3C3C3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DDC97FB-B4F3-6748-AD50-82B57B66D840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>
          <a:xfrm>
            <a:off x="2541417" y="4603349"/>
            <a:ext cx="7513595" cy="192531"/>
          </a:xfrm>
          <a:prstGeom prst="straightConnector1">
            <a:avLst/>
          </a:prstGeom>
          <a:ln w="190500">
            <a:solidFill>
              <a:srgbClr val="3C3C3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5B01A6A-94E5-244C-A62C-77260F94C59F}"/>
              </a:ext>
            </a:extLst>
          </p:cNvPr>
          <p:cNvCxnSpPr>
            <a:cxnSpLocks/>
          </p:cNvCxnSpPr>
          <p:nvPr/>
        </p:nvCxnSpPr>
        <p:spPr>
          <a:xfrm>
            <a:off x="2541417" y="5228844"/>
            <a:ext cx="7850525" cy="747329"/>
          </a:xfrm>
          <a:prstGeom prst="straightConnector1">
            <a:avLst/>
          </a:prstGeom>
          <a:ln w="190500">
            <a:solidFill>
              <a:srgbClr val="3C3C3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87EAF614-7F4C-A74C-B6CC-B3E26C87DB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8383" y="3070209"/>
            <a:ext cx="2148582" cy="120857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988D417-51C6-FF4D-B945-A432703FF0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9164" y="4133784"/>
            <a:ext cx="918438" cy="91288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4ED5610-EC26-2A40-A728-7A3200D252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46717" y="4278787"/>
            <a:ext cx="2122054" cy="10341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2E18F9-4D47-B940-8A1A-4AD51949A35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59358" y="5090766"/>
            <a:ext cx="3801209" cy="120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49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95A6031-B027-394C-8EF1-01AFCEDFE825}"/>
              </a:ext>
            </a:extLst>
          </p:cNvPr>
          <p:cNvSpPr txBox="1"/>
          <p:nvPr/>
        </p:nvSpPr>
        <p:spPr>
          <a:xfrm>
            <a:off x="9898458" y="6095999"/>
            <a:ext cx="206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Iridesium</a:t>
            </a:r>
            <a:r>
              <a:rPr lang="en-US" dirty="0"/>
              <a:t>, 2008</a:t>
            </a:r>
          </a:p>
        </p:txBody>
      </p:sp>
      <p:pic>
        <p:nvPicPr>
          <p:cNvPr id="10" name="Online Media 7" descr="particle1a">
            <a:hlinkClick r:id="" action="ppaction://media"/>
            <a:extLst>
              <a:ext uri="{FF2B5EF4-FFF2-40B4-BE49-F238E27FC236}">
                <a16:creationId xmlns:a16="http://schemas.microsoft.com/office/drawing/2014/main" id="{772B8868-023C-2445-A16A-6B62497B13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41827" y="1482897"/>
            <a:ext cx="7508346" cy="461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217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descr="particle2">
            <a:hlinkClick r:id="" action="ppaction://media"/>
            <a:extLst>
              <a:ext uri="{FF2B5EF4-FFF2-40B4-BE49-F238E27FC236}">
                <a16:creationId xmlns:a16="http://schemas.microsoft.com/office/drawing/2014/main" id="{BE8556FD-5BF7-9746-BA22-B9262411BC2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0607" y="1418585"/>
            <a:ext cx="9670785" cy="543941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5A6031-B027-394C-8EF1-01AFCEDFE825}"/>
              </a:ext>
            </a:extLst>
          </p:cNvPr>
          <p:cNvSpPr txBox="1"/>
          <p:nvPr/>
        </p:nvSpPr>
        <p:spPr>
          <a:xfrm>
            <a:off x="9898458" y="6095999"/>
            <a:ext cx="206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Iridesium</a:t>
            </a:r>
            <a:r>
              <a:rPr lang="en-US" dirty="0"/>
              <a:t>, 2008</a:t>
            </a:r>
          </a:p>
        </p:txBody>
      </p:sp>
    </p:spTree>
    <p:extLst>
      <p:ext uri="{BB962C8B-B14F-4D97-AF65-F5344CB8AC3E}">
        <p14:creationId xmlns:p14="http://schemas.microsoft.com/office/powerpoint/2010/main" val="2626016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123</TotalTime>
  <Words>52</Words>
  <Application>Microsoft Macintosh PowerPoint</Application>
  <PresentationFormat>Widescreen</PresentationFormat>
  <Paragraphs>9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Avenir Next Heavy</vt:lpstr>
      <vt:lpstr>Century Gothic</vt:lpstr>
      <vt:lpstr>Vapor Trail</vt:lpstr>
      <vt:lpstr>An Exploration of Optimisation Techniques for Particle Systems in Vulkan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Exploration of Optimisation Techniques for Particle Systems in Vulkan</dc:title>
  <dc:creator>Robin Wragg</dc:creator>
  <cp:lastModifiedBy>Robin Wragg</cp:lastModifiedBy>
  <cp:revision>9</cp:revision>
  <dcterms:created xsi:type="dcterms:W3CDTF">2019-10-16T11:22:57Z</dcterms:created>
  <dcterms:modified xsi:type="dcterms:W3CDTF">2019-10-16T13:26:37Z</dcterms:modified>
</cp:coreProperties>
</file>

<file path=docProps/thumbnail.jpeg>
</file>